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7.jpeg" ContentType="image/jpeg"/>
  <Override PartName="/ppt/media/image21.jpeg" ContentType="image/jpeg"/>
  <Override PartName="/ppt/media/image20.jpeg" ContentType="image/jpeg"/>
  <Override PartName="/ppt/media/image15.jpeg" ContentType="image/jpeg"/>
  <Override PartName="/ppt/media/image45.jpeg" ContentType="image/jpeg"/>
  <Override PartName="/ppt/media/image12.png" ContentType="image/png"/>
  <Override PartName="/ppt/media/image41.jpeg" ContentType="image/jpeg"/>
  <Override PartName="/ppt/media/image28.jpeg" ContentType="image/jpeg"/>
  <Override PartName="/ppt/media/image11.jpeg" ContentType="image/jpeg"/>
  <Override PartName="/ppt/media/image4.jpeg" ContentType="image/jpeg"/>
  <Override PartName="/ppt/media/image36.jpeg" ContentType="image/jpeg"/>
  <Override PartName="/ppt/media/image7.png" ContentType="image/png"/>
  <Override PartName="/ppt/media/image29.jpeg" ContentType="image/jpeg"/>
  <Override PartName="/ppt/media/image2.png" ContentType="image/png"/>
  <Override PartName="/ppt/media/image3.png" ContentType="image/png"/>
  <Override PartName="/ppt/media/image17.jpeg" ContentType="image/jpeg"/>
  <Override PartName="/ppt/media/image30.jpeg" ContentType="image/jpeg"/>
  <Override PartName="/ppt/media/image33.jpeg" ContentType="image/jpeg"/>
  <Override PartName="/ppt/media/image1.jpeg" ContentType="image/jpeg"/>
  <Override PartName="/ppt/media/image16.jpeg" ContentType="image/jpeg"/>
  <Override PartName="/ppt/media/image46.jpeg" ContentType="image/jpeg"/>
  <Override PartName="/ppt/media/image22.jpeg" ContentType="image/jpeg"/>
  <Override PartName="/ppt/media/image6.png" ContentType="image/png"/>
  <Override PartName="/ppt/media/image44.jpeg" ContentType="image/jpeg"/>
  <Override PartName="/ppt/media/image5.png" ContentType="image/png"/>
  <Override PartName="/ppt/media/image8.png" ContentType="image/png"/>
  <Override PartName="/ppt/media/image13.jpeg" ContentType="image/jpeg"/>
  <Override PartName="/ppt/media/image43.jpeg" ContentType="image/jpeg"/>
  <Override PartName="/ppt/media/image10.png" ContentType="image/png"/>
  <Override PartName="/ppt/media/image9.png" ContentType="image/png"/>
  <Override PartName="/ppt/media/image34.jpeg" ContentType="image/jpe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5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54200" y="3581640"/>
            <a:ext cx="7939080" cy="13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5394960" y="5212080"/>
            <a:ext cx="3168360" cy="106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'spam eggs'  # single quotes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'spam eggs'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'doesn\'t'  # use \' to escape the single quote...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"doesn't"  # ...or use double quotes instead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"doesn't"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'"Isn\'t," she said.'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print('"Isn\'t," she said.')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"Isn't," she said.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'First line.\nSecond line.'  # \n means newline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'First line.\nSecond line.'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 # without print(), \n is included in the 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print(s)  # with print(), \n produces a new 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First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Second line.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print('C:\some\name')  # here \n means newline!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print(r'C:\some\name')  # note the r before the quote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C:\some\name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print("""\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Usage: thingy [OPTIONS]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                       Display this usage message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-H hostname               Hostname to connect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""")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be concatenated (glued together) with the + operator, and repeated with 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3 times 'un', followed by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3 * 'un' +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'unununium'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'Py' 'thon'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only works with two literals though, not with variables or expressions: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= 'Py'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prefix 'thon'  # can't concatenate a variable and a string literal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('un' * 3) 'ium'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SyntaxError: invalid syntax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#Strings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 = 'Python'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word[0]  # character in position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word[5]  # character in position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word[-1]  # 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'n'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word[-2]  # second-last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'o'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 = 'supercalifragilisticexpialidocious'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len(s)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squares[0]  # indexing returns the item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squares[-3:]  # slicing returns a new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= 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squares[:]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Lists also support operations like concatenation: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squares + [36,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4, 9, 16, 25, 36, 49, 64, 81, 100]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65, 125]  # something's wrong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4 ** 3  # the cube of 4 is 64, not 65!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cubes[3] = 64  # replace the wrong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also add new items at the end of the list, by using the append()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 = [1, 8, 27, 64, 125]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cubes.append(216)  # add the cube of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cubes.append(7 ** 3)  # and the cube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cubes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[1, 8, 27, 64, 125, 216, 343]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22960" y="1005840"/>
            <a:ext cx="8228160" cy="5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Agenda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48920" y="1596600"/>
            <a:ext cx="851112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Line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 = 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replace some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['C', 'D', 'E']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'C', 'D', 'E',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now remove them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letters[2:5]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'f', 'g']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clear the list by replacing all the elements with an empty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letters[:] = 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 is possible to nest lists (create lists containing other lists), for 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a = 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= [1, 2, 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 = [a, 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[['a', 'b', 'c'], [1, 2, 3]]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['a', 'b', 'c']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x[0][1]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'b'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list.append(x)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list.extend(L)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list.insert(i, 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list.index(start, end)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list.count(x)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list.reverse()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 = ['orange', 'apple', 'pear', 'banana', 'kiwi', 'apple', 'banana']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fruits.count('apple')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fruits.count('tangerine')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fruits.index('banana', 4)  # Find next banana starting a position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#List operations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fruits.reverse()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fruits.append('grape')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['banana', 'apple', 'kiwi', 'banana', 'pear', 'apple', 'orange', 'grape']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fruits.sort()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['apple', 'apple', 'banana', 'banana', 'grape', 'kiwi', 'orange', 'pear']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fruits.pop()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'pear'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for a string and print out whether this string is a palindrome or not. (A palindrome is a string that reads the same forwards and backwards.)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351800" y="3368520"/>
            <a:ext cx="6602760" cy="17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#String Lists(solution)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wrd=input("Please enter a word \n")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wrd=str(wrd)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rvs=wrd[::-1]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print(rvs)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wrd == rvs: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print("This word is not a palindrome")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 with 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counter &lt; 3: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loop")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counter = counter + 1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print("Inside else")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To take input from the user,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 = int(input("Enter n: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initialize sum and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i &lt;= 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 = sum +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 = i+1    # update counter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print the sum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print("The sum is", sum)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960" y="1005840"/>
            <a:ext cx="8228160" cy="5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 Informal Introduction to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48920" y="1596600"/>
            <a:ext cx="851112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 Comment examples: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this is the first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 = 1  # and this is the second comment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</a:t>
            </a: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... and now a third!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 = "# This is not a comment because it's inside quotes."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Exercise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#Guessing Number Game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Ask the user to guess the number, then tell them whether they guessed too low, too high, or exactly right.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760720" y="3219120"/>
            <a:ext cx="255960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Exercise 2 (solution)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Fibonacci sequence is the integer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change this value for a different 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nterms = 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#nterms = int(input("How many terms? "))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first two terms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=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check if the number of terms is valid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nterms &lt;= 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print("Please enter a positive integer")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elif nterms == 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print("Fibonacci sequence upto",nterms,":")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print(n1,",",n2,end=',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while count &lt; nterms: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nth = n1 +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print(nth,end=' , 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 update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n1 = n2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n2 = nth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count +=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097280" y="1463040"/>
            <a:ext cx="786276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#while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# Fibonacci series: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# the sum of two elements defines the 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a, b = 0,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while b &lt; 10: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print(b)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    a, b = b, a+b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371600" y="1371600"/>
            <a:ext cx="265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538280" y="2011680"/>
            <a:ext cx="6428160" cy="411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#Numbers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+ 2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50 - 5*6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(50 - 5*6) /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8 / 5  # division always returns a floating point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 3  # classic division returns a float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5.666666666666667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// 3  # floor division discards the fractional part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17 % 3  # the % operator returns the remainder of the division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 3 + 2  # result * divisor + remainder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#calculate powers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5 ** 2  # 5 squared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2 ** 7  # 2 to the power of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#equal sign (=)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= 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height = 5 * 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width * 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#If a variable is not “defined”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n  # try to access an undefined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Traceback (most recent call last):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File "&lt;stdin&gt;", line 1, in &lt;module&gt;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NameError: name 'n' is not defined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823400" y="527760"/>
            <a:ext cx="68702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Python as a Calculator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7280" y="1828800"/>
            <a:ext cx="7862760" cy="46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#interactive mode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last printed expression is assigned to the variable ( _ 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tax = 12.5 / 100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= 100.50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* tax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12.5625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price + _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&gt;&gt;&gt; round(_, 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53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113.06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Application>LibreOffice/5.1.4.2$Linux_X86_64 LibreOffice_project/10m0$Build-2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2013-08-21T19:17:07Z</dcterms:created>
  <dc:creator>Julian</dc:creator>
  <dc:description/>
  <dc:language>en-US</dc:language>
  <cp:lastModifiedBy/>
  <dcterms:modified xsi:type="dcterms:W3CDTF">2017-01-17T00:09:36Z</dcterms:modified>
  <cp:revision>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